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5"/>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1" r:id="rId44"/>
    <p:sldId id="2147047070" r:id="rId45"/>
    <p:sldId id="2147047083" r:id="rId46"/>
    <p:sldId id="2147047019" r:id="rId47"/>
    <p:sldId id="2147047084" r:id="rId48"/>
    <p:sldId id="2147047085" r:id="rId49"/>
    <p:sldId id="2147047063" r:id="rId50"/>
    <p:sldId id="2147047064" r:id="rId51"/>
    <p:sldId id="2147047087" r:id="rId52"/>
    <p:sldId id="2147047072" r:id="rId53"/>
    <p:sldId id="260"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6154"/>
  </p:normalViewPr>
  <p:slideViewPr>
    <p:cSldViewPr snapToGrid="0">
      <p:cViewPr varScale="1">
        <p:scale>
          <a:sx n="130" d="100"/>
          <a:sy n="130" d="100"/>
        </p:scale>
        <p:origin x="184" y="616"/>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err="1"/>
              <a:t>Reuiões</a:t>
            </a:r>
            <a:r>
              <a:rPr lang="pt-BR" dirty="0"/>
              <a:t> PC realizadas com CGSII - SEIDIGI</a:t>
            </a:r>
            <a:r>
              <a:rPr lang="pt-BR" baseline="0" dirty="0"/>
              <a:t> em 2023 </a:t>
            </a:r>
            <a:br>
              <a:rPr lang="pt-BR" baseline="0" dirty="0"/>
            </a:br>
            <a:r>
              <a:rPr lang="pt-BR" baseline="0" dirty="0"/>
              <a:t>( N=34)</a:t>
            </a:r>
            <a:r>
              <a:rPr lang="pt-BR" dirty="0"/>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en-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en-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en-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en-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19/12/2023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830175" y="3529525"/>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28650" y="285468"/>
            <a:ext cx="7060623" cy="6965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referents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85819"/>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3632001995"/>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E3B0C68F-88B0-6B0F-09C0-C401D5E692C4}"/>
              </a:ext>
            </a:extLst>
          </p:cNvPr>
          <p:cNvPicPr>
            <a:picLocks noChangeAspect="1"/>
          </p:cNvPicPr>
          <p:nvPr/>
        </p:nvPicPr>
        <p:blipFill>
          <a:blip r:embed="rId2"/>
          <a:stretch>
            <a:fillRect/>
          </a:stretch>
        </p:blipFill>
        <p:spPr>
          <a:xfrm>
            <a:off x="571500" y="848425"/>
            <a:ext cx="7772400" cy="4024499"/>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fontScale="925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Internalização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lstStyle/>
          <a:p>
            <a:r>
              <a:rPr lang="en-BR" dirty="0">
                <a:solidFill>
                  <a:srgbClr val="7030A0"/>
                </a:solidFill>
                <a:latin typeface="Varela Round" pitchFamily="2" charset="-79"/>
                <a:cs typeface="Varela Round" pitchFamily="2" charset="-79"/>
              </a:rPr>
              <a:t>Outubro 2023</a:t>
            </a:r>
          </a:p>
          <a:p>
            <a:pPr lvl="1"/>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1"/>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 SNOMED EXPO 2023, Atlanta</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da SEIDIGI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fontScale="92500"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2540000" y="2216491"/>
            <a:ext cx="4244623" cy="9831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a:solidFill>
                  <a:srgbClr val="7030A0"/>
                </a:solidFill>
                <a:latin typeface="Raleway"/>
                <a:ea typeface="Raleway"/>
                <a:cs typeface="Raleway"/>
                <a:sym typeface="Raleway"/>
              </a:rPr>
              <a:t>atualizações 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t>
            </a:r>
            <a:r>
              <a:rPr lang="pt-BR" sz="900" b="1" dirty="0" err="1">
                <a:solidFill>
                  <a:schemeClr val="tx1">
                    <a:lumMod val="50000"/>
                  </a:schemeClr>
                </a:solidFill>
              </a:rPr>
              <a:t>admnistração</a:t>
            </a:r>
            <a:endParaRPr lang="pt-BR" sz="900" b="1" dirty="0">
              <a:solidFill>
                <a:schemeClr val="tx1">
                  <a:lumMod val="50000"/>
                </a:schemeClr>
              </a:solidFill>
            </a:endParaRP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44AA097-906D-41CC-83AF-85E1A6DD9FE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Simple Light</Template>
  <TotalTime>495</TotalTime>
  <Words>2442</Words>
  <Application>Microsoft Macintosh PowerPoint</Application>
  <PresentationFormat>On-screen Show (16:9)</PresentationFormat>
  <Paragraphs>381</Paragraphs>
  <Slides>50</Slides>
  <Notes>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PowerPoint Presentation</vt:lpstr>
      <vt:lpstr>Agenda</vt:lpstr>
      <vt:lpstr>Gestão do Projeto</vt:lpstr>
      <vt:lpstr>PROJETO PROADI IPS-BRASIL</vt:lpstr>
      <vt:lpstr>IPS –Brasil – objetivos específicos</vt:lpstr>
      <vt:lpstr>PowerPoint Presentation</vt:lpstr>
      <vt:lpstr>PowerPoint Presentation</vt:lpstr>
      <vt:lpstr>PowerPoint Presentation</vt:lpstr>
      <vt:lpstr>Metodologia utilizada para atualizar a OBM</vt:lpstr>
      <vt:lpstr>PowerPoint Presentation</vt:lpstr>
      <vt:lpstr>PowerPoint Presentation</vt:lpstr>
      <vt:lpstr>PowerPoint Presentation</vt:lpstr>
      <vt:lpstr>PowerPoint Presentation</vt:lpstr>
      <vt:lpstr>Sumário Internacional do Paciente (IPS - International Patient Summary)</vt:lpstr>
      <vt:lpstr>Princípios do Sumário Internacional do Paciente -SIP</vt:lpstr>
      <vt:lpstr>PowerPoint Presentation</vt:lpstr>
      <vt:lpstr>Considerações Importantes</vt:lpstr>
      <vt:lpstr>PowerPoint Presentation</vt:lpstr>
      <vt:lpstr>FASES DA CONSTRUÇÃO DO IPS</vt:lpstr>
      <vt:lpstr>PowerPoint Presentation</vt:lpstr>
      <vt:lpstr>FASES DA CONSTRUÇÃO DO IPS</vt:lpstr>
      <vt:lpstr>PowerPoint Presentation</vt:lpstr>
      <vt:lpstr>PowerPoint Presentation</vt:lpstr>
      <vt:lpstr>PowerPoint Presentation</vt:lpstr>
      <vt:lpstr>PowerPoint Presentation</vt:lpstr>
      <vt:lpstr>PowerPoint Presentation</vt:lpstr>
      <vt:lpstr>Mapeamento Codesystem</vt:lpstr>
      <vt:lpstr>Arquitetura proposta / casos de uso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Execução Financeira IPS-Brasil 2023</vt:lpstr>
      <vt:lpstr>PowerPoint Presentation</vt:lpstr>
      <vt:lpstr>A importância de incorporar um Serviço de Terminologia no MS</vt:lpstr>
      <vt:lpstr>PowerPoint Presentation</vt:lpstr>
      <vt:lpstr>PowerPoint Presentation</vt:lpstr>
      <vt:lpstr>Participações em eventos</vt:lpstr>
      <vt:lpstr>PowerPoint Presentation</vt:lpstr>
      <vt:lpstr>PowerPoint Presentation</vt:lpstr>
      <vt:lpstr>Que as sementes que plantamos em 2023 possam florescer em 2024!!!</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Beatriz de Faria Leao</cp:lastModifiedBy>
  <cp:revision>13</cp:revision>
  <dcterms:created xsi:type="dcterms:W3CDTF">2023-12-18T21:24:32Z</dcterms:created>
  <dcterms:modified xsi:type="dcterms:W3CDTF">2023-12-19T18:17:26Z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